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B9AC76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3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36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7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o-RO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300" dirty="0">
                <a:solidFill>
                  <a:srgbClr val="54BC9B"/>
                </a:solidFill>
              </a:rPr>
              <a:t>Aplicație laser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ro-RO" sz="3000" b="1" spc="300" dirty="0">
                <a:solidFill>
                  <a:srgbClr val="54BC9B"/>
                </a:solidFill>
              </a:rPr>
              <a:t>Energia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2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51520" y="5445224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În viitor, sistemele laser de mare putere ar putea juca un rol în generarea de energie electrică.</a:t>
            </a:r>
          </a:p>
        </p:txBody>
      </p:sp>
      <p:sp>
        <p:nvSpPr>
          <p:cNvPr id="4" name="Retângulo 3"/>
          <p:cNvSpPr/>
          <p:nvPr/>
        </p:nvSpPr>
        <p:spPr>
          <a:xfrm>
            <a:off x="-2412776" y="332656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>
                <a:solidFill>
                  <a:srgbClr val="B9AC76"/>
                </a:solidFill>
                <a:ea typeface="Andale Mono" charset="0"/>
                <a:cs typeface="Andale Mono" charset="0"/>
              </a:rPr>
              <a:t>ENERGIA</a:t>
            </a:r>
            <a:endParaRPr lang="pt-BR" sz="4200" b="1" spc="600" dirty="0">
              <a:solidFill>
                <a:srgbClr val="B9AC76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3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Fuziunea nucleară </a:t>
            </a:r>
            <a:r>
              <a:rPr lang="pt-BR" sz="3000" b="1" spc="100" dirty="0">
                <a:solidFill>
                  <a:srgbClr val="54BC9B"/>
                </a:solidFill>
              </a:rPr>
              <a:t>indusă de laser este</a:t>
            </a:r>
            <a:r>
              <a:rPr lang="ro-RO" sz="3000" b="1" spc="100" dirty="0">
                <a:solidFill>
                  <a:srgbClr val="54BC9B"/>
                </a:solidFill>
              </a:rPr>
              <a:t> în</a:t>
            </a:r>
            <a:r>
              <a:rPr lang="pt-BR" sz="3000" b="1" spc="100" dirty="0">
                <a:solidFill>
                  <a:srgbClr val="54BC9B"/>
                </a:solidFill>
              </a:rPr>
              <a:t> cerceta</a:t>
            </a:r>
            <a:r>
              <a:rPr lang="ro-RO" sz="3000" b="1" spc="100" dirty="0">
                <a:solidFill>
                  <a:srgbClr val="54BC9B"/>
                </a:solidFill>
              </a:rPr>
              <a:t>re</a:t>
            </a:r>
            <a:r>
              <a:rPr lang="pt-BR" sz="3000" b="1" spc="100" dirty="0">
                <a:solidFill>
                  <a:srgbClr val="54BC9B"/>
                </a:solidFill>
              </a:rPr>
              <a:t> pentru înlocui</a:t>
            </a:r>
            <a:r>
              <a:rPr lang="ro-RO" sz="3000" b="1" spc="100" dirty="0">
                <a:solidFill>
                  <a:srgbClr val="54BC9B"/>
                </a:solidFill>
              </a:rPr>
              <a:t>rea</a:t>
            </a:r>
            <a:r>
              <a:rPr lang="pt-BR" sz="3000" b="1" spc="100" dirty="0">
                <a:solidFill>
                  <a:srgbClr val="54BC9B"/>
                </a:solidFill>
              </a:rPr>
              <a:t> alt</a:t>
            </a:r>
            <a:r>
              <a:rPr lang="ro-RO" sz="3000" b="1" spc="100" dirty="0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tipuri de reactoare de fuziune.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ENERGIA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10" name="Picture 9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F6FC6A44-3949-4A79-9DF3-6A0FBEB31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64" y="3089275"/>
            <a:ext cx="64293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6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807656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Laserele de mare putere pot fi, de asemenea, utilizate pentru </a:t>
            </a:r>
            <a:r>
              <a:rPr lang="pt-BR" sz="3000" b="1" spc="100" dirty="0">
                <a:solidFill>
                  <a:schemeClr val="bg1"/>
                </a:solidFill>
              </a:rPr>
              <a:t>separarea izotopilor</a:t>
            </a:r>
            <a:r>
              <a:rPr lang="ro-RO" sz="3000" b="1" spc="100" dirty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ENERGIA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34000" y="3645024"/>
            <a:ext cx="8676000" cy="321177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80" y="3808983"/>
            <a:ext cx="3724920" cy="2788369"/>
          </a:xfrm>
          <a:prstGeom prst="rect">
            <a:avLst/>
          </a:prstGeom>
        </p:spPr>
      </p:pic>
      <p:pic>
        <p:nvPicPr>
          <p:cNvPr id="3" name="Picture 2" descr="A close up of a device&#10;&#10;Description generated with high confidence">
            <a:extLst>
              <a:ext uri="{FF2B5EF4-FFF2-40B4-BE49-F238E27FC236}">
                <a16:creationId xmlns:a16="http://schemas.microsoft.com/office/drawing/2014/main" id="{1B4034ED-C3F7-4837-B2E3-589A417793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20" y="3824287"/>
            <a:ext cx="42767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83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dirty="0">
                <a:solidFill>
                  <a:srgbClr val="54BC9B"/>
                </a:solidFill>
              </a:rPr>
              <a:t>Mergeți la următoarea aplicație laser...</a:t>
            </a:r>
            <a:endParaRPr lang="pt-BR" sz="3000" b="1" dirty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>
                <a:solidFill>
                  <a:srgbClr val="54BC9B"/>
                </a:solidFill>
              </a:rPr>
              <a:t> </a:t>
            </a:r>
            <a:r>
              <a:rPr lang="ro-RO" sz="3000" b="1" spc="300" dirty="0">
                <a:solidFill>
                  <a:schemeClr val="bg1"/>
                </a:solidFill>
              </a:rPr>
              <a:t>DOMENIUL MILITAR</a:t>
            </a:r>
            <a:r>
              <a:rPr lang="pt-BR" sz="3000" b="1" spc="300" dirty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500" b="1" dirty="0"/>
              <a:t>BINE LUCRAT!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1632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87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Mahmoud-Tudor HAMDAN</cp:lastModifiedBy>
  <cp:revision>10</cp:revision>
  <dcterms:created xsi:type="dcterms:W3CDTF">2017-03-08T21:43:37Z</dcterms:created>
  <dcterms:modified xsi:type="dcterms:W3CDTF">2018-01-20T09:39:42Z</dcterms:modified>
</cp:coreProperties>
</file>